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123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8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61C-6121-9A45-84C0-EEA420583DA2}" v="3" dt="2023-01-18T18:25:51.484"/>
    <p1510:client id="{9C8510A0-AE2B-15C1-05E1-155B468A2310}" v="5" dt="2023-01-18T18:55:41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52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2A5A1-03F5-43FC-86D0-0EA39E9FF708}" type="datetimeFigureOut">
              <a:rPr lang="en-US" smtClean="0"/>
              <a:t>26-Jan-23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79437-5E2C-4546-9B13-B9B4063C4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23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878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2556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23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94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6837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1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7694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ransition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843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of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65372"/>
            <a:ext cx="10515600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72095"/>
            <a:ext cx="10515600" cy="5004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062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4" r:id="rId3"/>
    <p:sldLayoutId id="2147483650" r:id="rId4"/>
    <p:sldLayoutId id="2147483652" r:id="rId5"/>
    <p:sldLayoutId id="2147483659" r:id="rId6"/>
    <p:sldLayoutId id="2147483660" r:id="rId7"/>
    <p:sldLayoutId id="2147483655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gif"/><Relationship Id="rId10" Type="http://schemas.openxmlformats.org/officeDocument/2006/relationships/image" Target="../media/image9.png"/><Relationship Id="rId4" Type="http://schemas.openxmlformats.org/officeDocument/2006/relationships/image" Target="../media/image3.gif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3BF2E-2395-F540-8D94-F8BF20135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Sycamore implementation of examples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CB634D-EE21-3D47-8F56-C781E5F57BC8}"/>
              </a:ext>
            </a:extLst>
          </p:cNvPr>
          <p:cNvSpPr txBox="1"/>
          <p:nvPr/>
        </p:nvSpPr>
        <p:spPr>
          <a:xfrm>
            <a:off x="413077" y="1312711"/>
            <a:ext cx="35987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(a) Steady state analysis of laminar flow on a cylinder</a:t>
            </a:r>
            <a:endParaRPr lang="en-US" b="1">
              <a:solidFill>
                <a:srgbClr val="0432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5B9B4-1351-144D-8275-2388FDFA5BF2}"/>
              </a:ext>
            </a:extLst>
          </p:cNvPr>
          <p:cNvSpPr txBox="1"/>
          <p:nvPr/>
        </p:nvSpPr>
        <p:spPr>
          <a:xfrm>
            <a:off x="2252874" y="1968366"/>
            <a:ext cx="17589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err="1">
                <a:cs typeface="Calibri"/>
              </a:rPr>
              <a:t>OpenFOAM</a:t>
            </a:r>
            <a:endParaRPr lang="en-US" sz="14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07782F-13DF-0D44-8C1A-36A6AFED5B84}"/>
              </a:ext>
            </a:extLst>
          </p:cNvPr>
          <p:cNvSpPr txBox="1"/>
          <p:nvPr/>
        </p:nvSpPr>
        <p:spPr>
          <a:xfrm>
            <a:off x="413077" y="1968366"/>
            <a:ext cx="17589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cs typeface="Calibri"/>
              </a:rPr>
              <a:t>Sycamore</a:t>
            </a:r>
            <a:endParaRPr lang="en-US" sz="14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9106C3-B5A9-0D47-AF3C-8DA26437CD0F}"/>
              </a:ext>
            </a:extLst>
          </p:cNvPr>
          <p:cNvSpPr txBox="1"/>
          <p:nvPr/>
        </p:nvSpPr>
        <p:spPr>
          <a:xfrm>
            <a:off x="6176847" y="1968366"/>
            <a:ext cx="17589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err="1">
                <a:cs typeface="Calibri"/>
              </a:rPr>
              <a:t>OpenFOAM</a:t>
            </a:r>
            <a:endParaRPr lang="en-US" sz="14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FCAB1-1BC1-E64D-9DDF-EEBABA89B780}"/>
              </a:ext>
            </a:extLst>
          </p:cNvPr>
          <p:cNvSpPr txBox="1"/>
          <p:nvPr/>
        </p:nvSpPr>
        <p:spPr>
          <a:xfrm>
            <a:off x="4337049" y="1968366"/>
            <a:ext cx="17589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cs typeface="Calibri"/>
              </a:rPr>
              <a:t>Sycamore</a:t>
            </a:r>
            <a:endParaRPr lang="en-US" sz="14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749490-5573-7040-9E63-1E9660C477E5}"/>
              </a:ext>
            </a:extLst>
          </p:cNvPr>
          <p:cNvSpPr txBox="1"/>
          <p:nvPr/>
        </p:nvSpPr>
        <p:spPr>
          <a:xfrm>
            <a:off x="4337049" y="1316667"/>
            <a:ext cx="359874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(b) Transient analysis of laminar for on an open channel</a:t>
            </a:r>
            <a:endParaRPr lang="en-US" b="1">
              <a:solidFill>
                <a:srgbClr val="0432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54DD70-A37C-4148-9D38-FAF7C82EFACD}"/>
              </a:ext>
            </a:extLst>
          </p:cNvPr>
          <p:cNvSpPr txBox="1"/>
          <p:nvPr/>
        </p:nvSpPr>
        <p:spPr>
          <a:xfrm>
            <a:off x="8220600" y="1312710"/>
            <a:ext cx="359874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(c) Transient analysis of laminar flow on a cylinder</a:t>
            </a:r>
            <a:endParaRPr lang="en-US" b="1">
              <a:solidFill>
                <a:srgbClr val="0432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E72412-1EDD-1049-A294-8917EA16DF64}"/>
              </a:ext>
            </a:extLst>
          </p:cNvPr>
          <p:cNvSpPr txBox="1"/>
          <p:nvPr/>
        </p:nvSpPr>
        <p:spPr>
          <a:xfrm>
            <a:off x="10268647" y="1968366"/>
            <a:ext cx="17589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err="1">
                <a:cs typeface="Calibri"/>
              </a:rPr>
              <a:t>OpenFOAM</a:t>
            </a:r>
            <a:endParaRPr lang="en-US" sz="1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751078-9747-0C44-AAD7-86A8BD75BE0B}"/>
              </a:ext>
            </a:extLst>
          </p:cNvPr>
          <p:cNvSpPr txBox="1"/>
          <p:nvPr/>
        </p:nvSpPr>
        <p:spPr>
          <a:xfrm>
            <a:off x="8428849" y="1968366"/>
            <a:ext cx="17589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cs typeface="Calibri"/>
              </a:rPr>
              <a:t>Sycamore</a:t>
            </a:r>
            <a:endParaRPr lang="en-US" sz="1400"/>
          </a:p>
        </p:txBody>
      </p:sp>
      <p:pic>
        <p:nvPicPr>
          <p:cNvPr id="10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FAF60601-6D68-AD28-9332-361474A64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3483" y="2313482"/>
            <a:ext cx="1825129" cy="2497278"/>
          </a:xfrm>
          <a:prstGeom prst="rect">
            <a:avLst/>
          </a:prstGeom>
        </p:spPr>
      </p:pic>
      <p:pic>
        <p:nvPicPr>
          <p:cNvPr id="25" name="Picture 25">
            <a:extLst>
              <a:ext uri="{FF2B5EF4-FFF2-40B4-BE49-F238E27FC236}">
                <a16:creationId xmlns:a16="http://schemas.microsoft.com/office/drawing/2014/main" id="{D0069C91-BE38-FEC8-3B3A-1007770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89" y="2609776"/>
            <a:ext cx="1945757" cy="2294123"/>
          </a:xfrm>
          <a:prstGeom prst="rect">
            <a:avLst/>
          </a:prstGeom>
        </p:spPr>
      </p:pic>
      <p:pic>
        <p:nvPicPr>
          <p:cNvPr id="3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3EBA61E2-B019-16EC-647B-692FAE30AE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9982" y="2307355"/>
            <a:ext cx="1928036" cy="254454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4AEA455E-CF83-17D9-314B-5A91DA747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86930" y="2307000"/>
            <a:ext cx="1797587" cy="2455155"/>
          </a:xfrm>
          <a:prstGeom prst="rect">
            <a:avLst/>
          </a:prstGeom>
        </p:spPr>
      </p:pic>
      <p:pic>
        <p:nvPicPr>
          <p:cNvPr id="7" name="Picture 15" descr="Chart&#10;&#10;Description automatically generated">
            <a:extLst>
              <a:ext uri="{FF2B5EF4-FFF2-40B4-BE49-F238E27FC236}">
                <a16:creationId xmlns:a16="http://schemas.microsoft.com/office/drawing/2014/main" id="{CAC5334F-9E18-BD87-0751-E94A861BB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3889" y="2582054"/>
            <a:ext cx="1868967" cy="2260965"/>
          </a:xfrm>
          <a:prstGeom prst="rect">
            <a:avLst/>
          </a:prstGeom>
        </p:spPr>
      </p:pic>
      <p:pic>
        <p:nvPicPr>
          <p:cNvPr id="8" name="Picture 15" descr="Chart&#10;&#10;Description automatically generated">
            <a:extLst>
              <a:ext uri="{FF2B5EF4-FFF2-40B4-BE49-F238E27FC236}">
                <a16:creationId xmlns:a16="http://schemas.microsoft.com/office/drawing/2014/main" id="{4D7AB476-4D93-B47F-E588-7C3CEE82C5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4923" y="4898483"/>
            <a:ext cx="1818632" cy="1030701"/>
          </a:xfrm>
          <a:prstGeom prst="rect">
            <a:avLst/>
          </a:prstGeom>
        </p:spPr>
      </p:pic>
      <p:pic>
        <p:nvPicPr>
          <p:cNvPr id="16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B27828AB-DAB6-3332-CB44-69D403A2E7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8446" y="4875322"/>
            <a:ext cx="1758950" cy="1019511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92A237D1-DBEA-E5B0-D217-D3C5EB7834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73803" y="2285468"/>
            <a:ext cx="1928037" cy="2517545"/>
          </a:xfrm>
          <a:prstGeom prst="rect">
            <a:avLst/>
          </a:prstGeom>
        </p:spPr>
      </p:pic>
      <p:pic>
        <p:nvPicPr>
          <p:cNvPr id="20" name="Picture 3" descr="Chart&#10;&#10;Description automatically generated">
            <a:extLst>
              <a:ext uri="{FF2B5EF4-FFF2-40B4-BE49-F238E27FC236}">
                <a16:creationId xmlns:a16="http://schemas.microsoft.com/office/drawing/2014/main" id="{D45E7EB1-F27E-0657-E125-7C8940C2A3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60284" y="4865492"/>
            <a:ext cx="1856767" cy="1062381"/>
          </a:xfrm>
          <a:prstGeom prst="rect">
            <a:avLst/>
          </a:prstGeom>
        </p:spPr>
      </p:pic>
      <p:pic>
        <p:nvPicPr>
          <p:cNvPr id="23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12C1D1B4-389F-6DE7-4B36-80B0805C2F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48153" y="4851898"/>
            <a:ext cx="1901503" cy="104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30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Template" id="{B61A4E53-3ECE-479E-903F-19FC0A0B36F1}" vid="{EDDE60EE-28A6-4EAD-997A-931DB96B48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PresentationTemplate</Template>
  <TotalTime>4</TotalTime>
  <Words>45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Sycamore implementation of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Felipe Viana</cp:lastModifiedBy>
  <cp:revision>9</cp:revision>
  <dcterms:created xsi:type="dcterms:W3CDTF">2018-05-16T19:25:49Z</dcterms:created>
  <dcterms:modified xsi:type="dcterms:W3CDTF">2023-01-26T18:39:41Z</dcterms:modified>
</cp:coreProperties>
</file>

<file path=docProps/thumbnail.jpeg>
</file>